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heory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(nurturing, upbringing)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Lecture14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856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• </a:t>
            </a:r>
            <a:r>
              <a:rPr lang="ru-RU" sz="2400" i="1" dirty="0" err="1"/>
              <a:t>Professional</a:t>
            </a:r>
            <a:r>
              <a:rPr lang="ru-RU" sz="2400" i="1" dirty="0"/>
              <a:t> </a:t>
            </a:r>
            <a:r>
              <a:rPr lang="ru-RU" sz="2400" i="1" dirty="0" err="1"/>
              <a:t>and</a:t>
            </a:r>
            <a:r>
              <a:rPr lang="ru-RU" sz="2400" i="1" dirty="0"/>
              <a:t> </a:t>
            </a:r>
            <a:r>
              <a:rPr lang="ru-RU" sz="2400" i="1" dirty="0" err="1"/>
              <a:t>creative</a:t>
            </a:r>
            <a:r>
              <a:rPr lang="ru-RU" sz="2400" i="1" dirty="0"/>
              <a:t> </a:t>
            </a:r>
            <a:r>
              <a:rPr lang="ru-RU" sz="2400" i="1" dirty="0" err="1"/>
              <a:t>education</a:t>
            </a:r>
            <a:r>
              <a:rPr lang="ru-RU" sz="2400" dirty="0"/>
              <a:t> </a:t>
            </a:r>
            <a:r>
              <a:rPr lang="ru-RU" sz="2400" dirty="0" err="1"/>
              <a:t>involves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formation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professionally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personally</a:t>
            </a:r>
            <a:r>
              <a:rPr lang="ru-RU" sz="2400" dirty="0"/>
              <a:t> </a:t>
            </a:r>
            <a:r>
              <a:rPr lang="ru-RU" sz="2400" dirty="0" err="1"/>
              <a:t>important</a:t>
            </a:r>
            <a:r>
              <a:rPr lang="ru-RU" sz="2400" dirty="0"/>
              <a:t> </a:t>
            </a:r>
            <a:r>
              <a:rPr lang="ru-RU" sz="2400" dirty="0" err="1"/>
              <a:t>key</a:t>
            </a:r>
            <a:r>
              <a:rPr lang="ru-RU" sz="2400" dirty="0"/>
              <a:t> </a:t>
            </a:r>
            <a:r>
              <a:rPr lang="ru-RU" sz="2400" dirty="0" err="1"/>
              <a:t>competencies</a:t>
            </a:r>
            <a:r>
              <a:rPr lang="ru-RU" sz="2400" dirty="0"/>
              <a:t> (</a:t>
            </a:r>
            <a:r>
              <a:rPr lang="ru-RU" sz="2400" dirty="0" err="1"/>
              <a:t>special</a:t>
            </a:r>
            <a:r>
              <a:rPr lang="ru-RU" sz="2400" dirty="0"/>
              <a:t>, </a:t>
            </a:r>
            <a:r>
              <a:rPr lang="ru-RU" sz="2400" dirty="0" err="1"/>
              <a:t>profile</a:t>
            </a:r>
            <a:r>
              <a:rPr lang="ru-RU" sz="2400" dirty="0"/>
              <a:t>, </a:t>
            </a:r>
            <a:r>
              <a:rPr lang="ru-RU" sz="2400" dirty="0" err="1"/>
              <a:t>communicative</a:t>
            </a:r>
            <a:r>
              <a:rPr lang="ru-RU" sz="2400" dirty="0"/>
              <a:t>, </a:t>
            </a:r>
            <a:r>
              <a:rPr lang="ru-RU" sz="2400" dirty="0" err="1"/>
              <a:t>social</a:t>
            </a:r>
            <a:r>
              <a:rPr lang="ru-RU" sz="2400" dirty="0"/>
              <a:t>, </a:t>
            </a:r>
            <a:r>
              <a:rPr lang="ru-RU" sz="2400" dirty="0" err="1"/>
              <a:t>intellectual</a:t>
            </a:r>
            <a:r>
              <a:rPr lang="ru-RU" sz="2400" dirty="0"/>
              <a:t>, </a:t>
            </a:r>
            <a:r>
              <a:rPr lang="ru-RU" sz="2400" dirty="0" err="1"/>
              <a:t>information</a:t>
            </a:r>
            <a:r>
              <a:rPr lang="ru-RU" sz="2400" dirty="0"/>
              <a:t>, </a:t>
            </a:r>
            <a:r>
              <a:rPr lang="ru-RU" sz="2400" dirty="0" err="1"/>
              <a:t>personal</a:t>
            </a:r>
            <a:r>
              <a:rPr lang="ru-RU" sz="2400" dirty="0"/>
              <a:t>)</a:t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i="1" dirty="0" err="1"/>
              <a:t>The</a:t>
            </a:r>
            <a:r>
              <a:rPr lang="ru-RU" sz="2400" i="1" dirty="0"/>
              <a:t> </a:t>
            </a:r>
            <a:r>
              <a:rPr lang="ru-RU" sz="2400" i="1" dirty="0" err="1"/>
              <a:t>development</a:t>
            </a:r>
            <a:r>
              <a:rPr lang="ru-RU" sz="2400" i="1" dirty="0"/>
              <a:t> </a:t>
            </a:r>
            <a:r>
              <a:rPr lang="ru-RU" sz="2400" i="1" dirty="0" err="1"/>
              <a:t>of</a:t>
            </a:r>
            <a:r>
              <a:rPr lang="ru-RU" sz="2400" i="1" dirty="0"/>
              <a:t> </a:t>
            </a:r>
            <a:r>
              <a:rPr lang="ru-RU" sz="2400" i="1" dirty="0" err="1"/>
              <a:t>intellectual</a:t>
            </a:r>
            <a:r>
              <a:rPr lang="ru-RU" sz="2400" i="1" dirty="0"/>
              <a:t> </a:t>
            </a:r>
            <a:r>
              <a:rPr lang="ru-RU" sz="2400" i="1" dirty="0" err="1"/>
              <a:t>culture</a:t>
            </a:r>
            <a:r>
              <a:rPr lang="ru-RU" sz="2400" dirty="0"/>
              <a:t> </a:t>
            </a:r>
            <a:r>
              <a:rPr lang="ru-RU" sz="2400" dirty="0" err="1"/>
              <a:t>implies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formation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a </a:t>
            </a:r>
            <a:r>
              <a:rPr lang="ru-RU" sz="2400" dirty="0" err="1"/>
              <a:t>modern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scientific</a:t>
            </a:r>
            <a:r>
              <a:rPr lang="ru-RU" sz="2400" dirty="0"/>
              <a:t> </a:t>
            </a:r>
            <a:r>
              <a:rPr lang="ru-RU" sz="2400" dirty="0" err="1"/>
              <a:t>worldview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assimilation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basic</a:t>
            </a:r>
            <a:r>
              <a:rPr lang="ru-RU" sz="2400" dirty="0"/>
              <a:t> </a:t>
            </a:r>
            <a:r>
              <a:rPr lang="ru-RU" sz="2400" dirty="0" err="1"/>
              <a:t>values</a:t>
            </a:r>
            <a:r>
              <a:rPr lang="ru-RU" sz="2400" dirty="0"/>
              <a:t>,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development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active</a:t>
            </a:r>
            <a:r>
              <a:rPr lang="ru-RU" sz="2400" dirty="0"/>
              <a:t> </a:t>
            </a:r>
            <a:r>
              <a:rPr lang="ru-RU" sz="2400" dirty="0" err="1"/>
              <a:t>thinking</a:t>
            </a:r>
            <a:r>
              <a:rPr lang="ru-RU" sz="2400" dirty="0"/>
              <a:t> </a:t>
            </a:r>
            <a:r>
              <a:rPr lang="ru-RU" sz="2400" dirty="0" err="1"/>
              <a:t>activities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students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76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essence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socialization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nurturing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comes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nutrition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Initially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understood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nutrition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feeding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began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interpreted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spiritual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nurturing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ideals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centuries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Ages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knightly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mastery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knight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virtues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ability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ride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horse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swim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throw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spear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fencing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hunt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drafts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compose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songs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honor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suzerain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ladies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heart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."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era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revival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citizen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Civic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implied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member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manners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alien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Christian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asceticism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developed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bodily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spiritually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brought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82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Lock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gentleman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included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drawing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native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French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languages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geography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astronomy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chronology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ethics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dancing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fencing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manners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communist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twentieth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century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image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communist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fighter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bourgeois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image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successful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bourgeois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considered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successful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businessman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epoch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36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Criteria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ancient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criteria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Goodness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Truth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Beauty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"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ness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benefit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Truth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guide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assessing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beauty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manifestation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creation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particular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creation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beauty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profession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patronage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indent="0" algn="just"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harmoniously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comprehensively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developed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personality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competent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specialist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nurturing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moral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civic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intellectual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labor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aesthetic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97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nurturing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purposefulness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multifactorities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duration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remoteness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continuity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complexity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unity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qualities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cognition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microclimate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microclimate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socialization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divided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external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person's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heredity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self-education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external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divided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microfactors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peer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macrofactors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country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megafactors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planet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solar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25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Directions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President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N.Nazarbayev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noted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independence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​​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Kazakhstani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path-Freedom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Unity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Prosperity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formed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Message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President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Let's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build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!" 2011).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translate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​​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Kazakh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Let's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consider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directions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Ministry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521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16, 2009)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854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Civil-patriotic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multicultural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civic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patriotic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consciousness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developed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identity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interethnic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relations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religious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tolerance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humanism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love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respect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history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customs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Kazakh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maintenance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traditions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acceptance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peoples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Spiritual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moral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presupposes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creation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self-consciousness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ethical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moral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qualities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attitudes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consistent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norms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traditions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spiritual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moral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116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determines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reflects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ideals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norms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helps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establishing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contacts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developing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Ecological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presupposes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ethical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views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ethics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attitude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towards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sense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reasonable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interaction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Aesthetic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presupposes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moral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spiritual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familiarization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beautiful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artistic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accession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epochs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peoples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prism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universal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63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healthy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lifestyle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aims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build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healthy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lifestyle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qualities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provide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mental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Labor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presupposes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habits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teenagers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youth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self-service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conscientious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responsible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attitude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among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vital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necessity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highest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achieve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success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641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582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Theory of Education (nurturing, upbringing) of Higher School Lecture14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Education (nurturing, upbringing) of Higher School Lecture14</dc:title>
  <dc:creator>Admin</dc:creator>
  <cp:lastModifiedBy>Admin</cp:lastModifiedBy>
  <cp:revision>3</cp:revision>
  <dcterms:created xsi:type="dcterms:W3CDTF">2018-04-15T15:33:30Z</dcterms:created>
  <dcterms:modified xsi:type="dcterms:W3CDTF">2018-04-15T15:51:13Z</dcterms:modified>
</cp:coreProperties>
</file>